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3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itchFamily="2" charset="0"/>
      <p:regular r:id="rId15"/>
      <p:bold r:id="rId16"/>
    </p:embeddedFont>
    <p:embeddedFont>
      <p:font typeface="Twinkl SemiBold" pitchFamily="2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18A0DB"/>
    <a:srgbClr val="BC0105"/>
    <a:srgbClr val="4DB1E3"/>
    <a:srgbClr val="DE1E5A"/>
    <a:srgbClr val="80C1E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583247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 can identify the features of an instruction text.</a:t>
            </a:r>
          </a:p>
          <a:p>
            <a:r>
              <a:rPr lang="en-GB" dirty="0"/>
              <a:t>I can write instructions.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07" y="1828801"/>
            <a:ext cx="5459454" cy="44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50" charset="0"/>
              </a:rPr>
              <a:t>Instructions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6088" y="1473201"/>
            <a:ext cx="7479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50" charset="0"/>
              </a:rPr>
              <a:t>Instructions tell us how do to something. </a:t>
            </a:r>
          </a:p>
          <a:p>
            <a:r>
              <a:rPr lang="en-GB" dirty="0">
                <a:latin typeface="Twinkl" pitchFamily="50" charset="0"/>
              </a:rPr>
              <a:t>There are many different types of instructions. Some examples include: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6089" y="2246322"/>
            <a:ext cx="7479957" cy="1931499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recipes;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directions;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how to play a game;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how to make or build something;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how to repair something;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or how to look after/care for something.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6089" y="4555525"/>
            <a:ext cx="7479957" cy="107476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Twinkl" pitchFamily="50" charset="0"/>
              </a:rPr>
              <a:t>Can you think of any more examples?</a:t>
            </a:r>
            <a:endParaRPr lang="en-GB" sz="2000" dirty="0">
              <a:latin typeface="Twinkl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08" y="2874940"/>
            <a:ext cx="3299423" cy="3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50" charset="0"/>
              </a:rPr>
              <a:t>Features of Instruction Writing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6088" y="1473201"/>
            <a:ext cx="7479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50" charset="0"/>
              </a:rPr>
              <a:t>Regardless of their purpose, instructions share many of the same features: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56089" y="2228610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An introduction to explain what the end result will be (what the instructions will help the reader to do). This will usually include questions to engage the reader.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6089" y="3512288"/>
            <a:ext cx="7479957" cy="118480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 list of things the reader will need, such as ingredients for a recipe, materials for a building project or equipment for a craft activity.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6089" y="4897772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An outline of the method needed to complete the task (usually in chronological order).</a:t>
            </a:r>
          </a:p>
        </p:txBody>
      </p:sp>
    </p:spTree>
    <p:extLst>
      <p:ext uri="{BB962C8B-B14F-4D97-AF65-F5344CB8AC3E}">
        <p14:creationId xmlns:p14="http://schemas.microsoft.com/office/powerpoint/2010/main" val="50727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5943"/>
            <a:ext cx="8220075" cy="994306"/>
          </a:xfrm>
        </p:spPr>
        <p:txBody>
          <a:bodyPr/>
          <a:lstStyle/>
          <a:p>
            <a:r>
              <a:rPr lang="en-GB" dirty="0">
                <a:latin typeface="Twinkl" pitchFamily="50" charset="0"/>
              </a:rPr>
              <a:t>Features of Instruction Writing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56089" y="1343839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Imperative verbs are usually used within the method to ‘boss’ the reader around!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6089" y="2527179"/>
            <a:ext cx="7479957" cy="118480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Conjunctions, prepositions and adverbs to show time, place and cause should be used throughout, e.g. After that, Inside the box, As soon as it has melted, etc.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6089" y="3812324"/>
            <a:ext cx="7479957" cy="108300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Extra tips and advice may be given to the reader for especially tricky parts of a task. 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6089" y="4995664"/>
            <a:ext cx="7479957" cy="1184807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Pictures or diagrams can be used to provide clarification, e.g. a series of pictures or diagrams corresponding to each step of the method, a single picture or diagram of a tricky part of the process or an illustration of the final product.</a:t>
            </a:r>
          </a:p>
        </p:txBody>
      </p:sp>
    </p:spTree>
    <p:extLst>
      <p:ext uri="{BB962C8B-B14F-4D97-AF65-F5344CB8AC3E}">
        <p14:creationId xmlns:p14="http://schemas.microsoft.com/office/powerpoint/2010/main" val="205879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56089" y="2790790"/>
            <a:ext cx="7479957" cy="1080994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A conclusion to sum up the task and help the reader check that they have achieved the correct outcome.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68" y="3696630"/>
            <a:ext cx="4298933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45943"/>
            <a:ext cx="8220075" cy="994306"/>
          </a:xfrm>
        </p:spPr>
        <p:txBody>
          <a:bodyPr/>
          <a:lstStyle/>
          <a:p>
            <a:r>
              <a:rPr lang="en-GB" dirty="0">
                <a:latin typeface="Twinkl" pitchFamily="50" charset="0"/>
              </a:rPr>
              <a:t>Features of Instruction Writing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56089" y="1343838"/>
            <a:ext cx="7479957" cy="1342019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Pictures or diagrams can be used to provide clarification, e.g. a series of pictures or diagrams corresponding to each step of the method, a single picture or diagram of a tricky part of the process or an illustration of the final product.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2230" y="4157949"/>
            <a:ext cx="3707673" cy="233130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Layout devices will also be used to structure and organise the text. These may include headings and subheadings, underlining, bold or italic text, bullet points and numbers.</a:t>
            </a:r>
          </a:p>
        </p:txBody>
      </p:sp>
    </p:spTree>
    <p:extLst>
      <p:ext uri="{BB962C8B-B14F-4D97-AF65-F5344CB8AC3E}">
        <p14:creationId xmlns:p14="http://schemas.microsoft.com/office/powerpoint/2010/main" val="30976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397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Twinkl SemiBold</vt:lpstr>
      <vt:lpstr>Arial</vt:lpstr>
      <vt:lpstr>Twinkl</vt:lpstr>
      <vt:lpstr>Calibri</vt:lpstr>
      <vt:lpstr>Office Theme</vt:lpstr>
      <vt:lpstr>PowerPoint Presentation</vt:lpstr>
      <vt:lpstr>PowerPoint Presentation</vt:lpstr>
      <vt:lpstr>Instructions</vt:lpstr>
      <vt:lpstr>Features of Instruction Writing</vt:lpstr>
      <vt:lpstr>Features of Instruction Writing</vt:lpstr>
      <vt:lpstr>Features of Instruction Writing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Amy Clarke</cp:lastModifiedBy>
  <cp:revision>134</cp:revision>
  <dcterms:created xsi:type="dcterms:W3CDTF">2014-10-01T16:09:27Z</dcterms:created>
  <dcterms:modified xsi:type="dcterms:W3CDTF">2020-04-27T07:05:45Z</dcterms:modified>
</cp:coreProperties>
</file>